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75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7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1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5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1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4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9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6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17AB1-AAD5-E141-9C91-D8F9DA2FE5BC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0E67F-06ED-0643-BE53-499D6B1431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1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96222" y="228122"/>
            <a:ext cx="4123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Futura"/>
                <a:cs typeface="Futura"/>
              </a:rPr>
              <a:t>Solid, Liquid, Gas</a:t>
            </a:r>
            <a:endParaRPr lang="en-US" sz="4000" dirty="0">
              <a:latin typeface="Futura"/>
              <a:cs typeface="Futur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5067" y="228122"/>
            <a:ext cx="746351" cy="8359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65214" y="1116949"/>
            <a:ext cx="2254644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PROJECT</a:t>
            </a:r>
          </a:p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Matter Foldable</a:t>
            </a:r>
            <a:endParaRPr lang="en-US" sz="2400" dirty="0">
              <a:latin typeface="Franklin Gothic Medium"/>
              <a:cs typeface="Franklin Gothic Medium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992" y="2231248"/>
            <a:ext cx="3810000" cy="381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1983" y="3492388"/>
            <a:ext cx="96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SOLID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8575" y="3489056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radley Hand ITC TT-Bold"/>
                <a:cs typeface="Bradley Hand ITC TT-Bold"/>
              </a:rPr>
              <a:t>LIQUID</a:t>
            </a:r>
            <a:endParaRPr lang="en-US" b="1" dirty="0">
              <a:latin typeface="Bradley Hand ITC TT-Bold"/>
              <a:cs typeface="Bradley Hand ITC TT-Bold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60021" y="349787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K Pillow"/>
                <a:cs typeface="CK Pillow"/>
              </a:rPr>
              <a:t>GAS</a:t>
            </a:r>
            <a:endParaRPr lang="en-US" dirty="0">
              <a:latin typeface="CK Pillow"/>
              <a:cs typeface="CK Pillo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43886" y="223124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pple Casual"/>
                <a:cs typeface="Apple Casual"/>
              </a:rPr>
              <a:t>FRONT DOORS</a:t>
            </a:r>
            <a:endParaRPr lang="en-US" dirty="0">
              <a:latin typeface="Apple Casual"/>
              <a:cs typeface="Apple Casual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6143" y="4127367"/>
            <a:ext cx="1077688" cy="691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Picture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1026" y="4036439"/>
            <a:ext cx="1001656" cy="835358"/>
          </a:xfrm>
          <a:prstGeom prst="rect">
            <a:avLst/>
          </a:prstGeom>
        </p:spPr>
      </p:pic>
      <p:pic>
        <p:nvPicPr>
          <p:cNvPr id="22" name="Picture 21" descr="Picture 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8387" y="4186207"/>
            <a:ext cx="775873" cy="68559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834" y="2224906"/>
            <a:ext cx="3810000" cy="3810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327773" y="222490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pple Casual"/>
                <a:cs typeface="Apple Casual"/>
              </a:rPr>
              <a:t>INSIDE</a:t>
            </a:r>
            <a:endParaRPr lang="en-US" dirty="0">
              <a:latin typeface="Apple Casual"/>
              <a:cs typeface="Apple Casual"/>
            </a:endParaRPr>
          </a:p>
        </p:txBody>
      </p:sp>
      <p:pic>
        <p:nvPicPr>
          <p:cNvPr id="27" name="Picture 26" descr="Picture 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41456" y="3206606"/>
            <a:ext cx="813126" cy="221085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952864" y="2837274"/>
            <a:ext cx="96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SOLID</a:t>
            </a:r>
            <a:endParaRPr lang="en-US" dirty="0">
              <a:latin typeface="Arial Black"/>
              <a:cs typeface="Arial Black"/>
            </a:endParaRPr>
          </a:p>
        </p:txBody>
      </p:sp>
      <p:pic>
        <p:nvPicPr>
          <p:cNvPr id="29" name="Picture 28" descr="Picture 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95063" y="3206606"/>
            <a:ext cx="813126" cy="2210853"/>
          </a:xfrm>
          <a:prstGeom prst="rect">
            <a:avLst/>
          </a:prstGeom>
        </p:spPr>
      </p:pic>
      <p:pic>
        <p:nvPicPr>
          <p:cNvPr id="30" name="Picture 29" descr="Picture 6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65578" y="3206606"/>
            <a:ext cx="813126" cy="221085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6235800" y="283727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radley Hand ITC TT-Bold"/>
                <a:cs typeface="Bradley Hand ITC TT-Bold"/>
              </a:rPr>
              <a:t>LIQUID</a:t>
            </a:r>
            <a:endParaRPr lang="en-US" b="1" dirty="0">
              <a:latin typeface="Bradley Hand ITC TT-Bold"/>
              <a:cs typeface="Bradley Hand ITC TT-Bold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09678" y="283727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K Pillow"/>
                <a:cs typeface="CK Pillow"/>
              </a:rPr>
              <a:t>GAS</a:t>
            </a:r>
            <a:endParaRPr lang="en-US" dirty="0">
              <a:latin typeface="CK Pillow"/>
              <a:cs typeface="CK Pillow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45031" y="5682029"/>
            <a:ext cx="553999" cy="553999"/>
          </a:xfrm>
          <a:prstGeom prst="rect">
            <a:avLst/>
          </a:prstGeom>
          <a:solidFill>
            <a:srgbClr val="4F81BD"/>
          </a:solidFill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55526" y="5669716"/>
            <a:ext cx="553999" cy="553999"/>
          </a:xfrm>
          <a:prstGeom prst="rect">
            <a:avLst/>
          </a:prstGeom>
          <a:solidFill>
            <a:srgbClr val="4F81BD"/>
          </a:solidFill>
          <a:ln>
            <a:noFill/>
          </a:ln>
        </p:spPr>
      </p:pic>
      <p:sp>
        <p:nvSpPr>
          <p:cNvPr id="37" name="TextBox 36"/>
          <p:cNvSpPr txBox="1"/>
          <p:nvPr/>
        </p:nvSpPr>
        <p:spPr>
          <a:xfrm>
            <a:off x="2776938" y="1947946"/>
            <a:ext cx="381836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Start by folding paper the Hot Dog 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9228E-6 -2.77649E-8 L 0.0019 -0.4294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9228E-6 -2.77649E-8 L 0.0019 -0.4294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2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9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9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9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3" grpId="0"/>
      <p:bldP spid="28" grpId="0"/>
      <p:bldP spid="31" grpId="0"/>
      <p:bldP spid="32" grpId="0"/>
      <p:bldP spid="3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Apple Casual</vt:lpstr>
      <vt:lpstr>Arial</vt:lpstr>
      <vt:lpstr>Arial Black</vt:lpstr>
      <vt:lpstr>Bradley Hand ITC TT-Bold</vt:lpstr>
      <vt:lpstr>Calibri</vt:lpstr>
      <vt:lpstr>CK Pillow</vt:lpstr>
      <vt:lpstr>Franklin Gothic Medium</vt:lpstr>
      <vt:lpstr>Futura</vt:lpstr>
      <vt:lpstr>Office Theme</vt:lpstr>
      <vt:lpstr>PowerPoint Presentation</vt:lpstr>
    </vt:vector>
  </TitlesOfParts>
  <Company>ISD196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Siefkes</dc:creator>
  <cp:lastModifiedBy>Nicolai, Amy</cp:lastModifiedBy>
  <cp:revision>54</cp:revision>
  <dcterms:created xsi:type="dcterms:W3CDTF">2013-01-13T20:33:14Z</dcterms:created>
  <dcterms:modified xsi:type="dcterms:W3CDTF">2014-09-11T22:48:08Z</dcterms:modified>
</cp:coreProperties>
</file>