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9" r:id="rId3"/>
    <p:sldId id="257"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8" d="100"/>
          <a:sy n="78" d="100"/>
        </p:scale>
        <p:origin x="1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3/11/2016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3/11/2016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Newton’s 2</a:t>
            </a:r>
            <a:r>
              <a:rPr lang="en-US" baseline="30000" dirty="0" smtClean="0"/>
              <a:t>nd</a:t>
            </a:r>
            <a:r>
              <a:rPr lang="en-US" dirty="0" smtClean="0"/>
              <a:t> Law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722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Force and Mass</a:t>
            </a:r>
            <a:endParaRPr lang="en-US" dirty="0"/>
          </a:p>
        </p:txBody>
      </p:sp>
      <p:sp>
        <p:nvSpPr>
          <p:cNvPr id="3" name="Content Placeholder 2"/>
          <p:cNvSpPr>
            <a:spLocks noGrp="1"/>
          </p:cNvSpPr>
          <p:nvPr>
            <p:ph idx="1"/>
          </p:nvPr>
        </p:nvSpPr>
        <p:spPr/>
        <p:txBody>
          <a:bodyPr>
            <a:normAutofit/>
          </a:bodyPr>
          <a:lstStyle/>
          <a:p>
            <a:r>
              <a:rPr lang="en-US" sz="3600" dirty="0" smtClean="0"/>
              <a:t>Another way to increase acceleration is to change the mass.  According to the equation, acceleration and mass change in opposite ways.  </a:t>
            </a:r>
          </a:p>
          <a:p>
            <a:r>
              <a:rPr lang="en-US" sz="3600" dirty="0" smtClean="0"/>
              <a:t>If the force is constant, an increase in mass causes a decrease in acceleration.  </a:t>
            </a:r>
          </a:p>
          <a:p>
            <a:r>
              <a:rPr lang="en-US" sz="3600" dirty="0" smtClean="0"/>
              <a:t>The opposite is also true: A decrease in mass causes an increase </a:t>
            </a:r>
            <a:r>
              <a:rPr lang="en-US" sz="3600" smtClean="0"/>
              <a:t>in acceleration.</a:t>
            </a:r>
            <a:endParaRPr lang="en-US" sz="3600"/>
          </a:p>
        </p:txBody>
      </p:sp>
    </p:spTree>
    <p:extLst>
      <p:ext uri="{BB962C8B-B14F-4D97-AF65-F5344CB8AC3E}">
        <p14:creationId xmlns:p14="http://schemas.microsoft.com/office/powerpoint/2010/main" val="316355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Law of Motion</a:t>
            </a:r>
            <a:endParaRPr lang="en-US" dirty="0"/>
          </a:p>
        </p:txBody>
      </p:sp>
      <p:sp>
        <p:nvSpPr>
          <p:cNvPr id="3" name="Content Placeholder 2"/>
          <p:cNvSpPr>
            <a:spLocks noGrp="1"/>
          </p:cNvSpPr>
          <p:nvPr>
            <p:ph idx="1"/>
          </p:nvPr>
        </p:nvSpPr>
        <p:spPr/>
        <p:txBody>
          <a:bodyPr>
            <a:normAutofit/>
          </a:bodyPr>
          <a:lstStyle/>
          <a:p>
            <a:r>
              <a:rPr lang="en-US" sz="3600" dirty="0" smtClean="0"/>
              <a:t>What is acceleration?</a:t>
            </a:r>
          </a:p>
          <a:p>
            <a:r>
              <a:rPr lang="en-US" sz="3600" dirty="0" smtClean="0"/>
              <a:t>What is mass?</a:t>
            </a:r>
          </a:p>
          <a:p>
            <a:r>
              <a:rPr lang="en-US" sz="3600" dirty="0" smtClean="0"/>
              <a:t>What is net force?</a:t>
            </a:r>
            <a:endParaRPr lang="en-US" sz="3600" dirty="0"/>
          </a:p>
        </p:txBody>
      </p:sp>
    </p:spTree>
    <p:extLst>
      <p:ext uri="{BB962C8B-B14F-4D97-AF65-F5344CB8AC3E}">
        <p14:creationId xmlns:p14="http://schemas.microsoft.com/office/powerpoint/2010/main" val="2845140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Law of Motion</a:t>
            </a:r>
            <a:endParaRPr lang="en-US" dirty="0"/>
          </a:p>
        </p:txBody>
      </p:sp>
      <p:sp>
        <p:nvSpPr>
          <p:cNvPr id="3" name="Content Placeholder 2"/>
          <p:cNvSpPr>
            <a:spLocks noGrp="1"/>
          </p:cNvSpPr>
          <p:nvPr>
            <p:ph idx="1"/>
          </p:nvPr>
        </p:nvSpPr>
        <p:spPr>
          <a:xfrm>
            <a:off x="605118" y="1573306"/>
            <a:ext cx="9872871" cy="4038600"/>
          </a:xfrm>
        </p:spPr>
        <p:txBody>
          <a:bodyPr>
            <a:normAutofit fontScale="92500" lnSpcReduction="10000"/>
          </a:bodyPr>
          <a:lstStyle/>
          <a:p>
            <a:r>
              <a:rPr lang="en-US" sz="3600" dirty="0" smtClean="0"/>
              <a:t>Suppose you are baby-sitting two children who love wagon rides.  Their favorite part is when you accelerate quickly.  When you get tired and sit in the wagon, one of the children pulls you.  He soon finds he cannot accelerate the wagon nearly as fast as you can.  </a:t>
            </a:r>
          </a:p>
          <a:p>
            <a:r>
              <a:rPr lang="en-US" sz="3600" dirty="0" smtClean="0"/>
              <a:t>How is the wagon’s acceleration related to the force pulling it?</a:t>
            </a:r>
          </a:p>
          <a:p>
            <a:r>
              <a:rPr lang="en-US" sz="3600" dirty="0" smtClean="0"/>
              <a:t>How is the acceleration related to the wagon’s mass?</a:t>
            </a:r>
            <a:endParaRPr lang="en-US" sz="3600" dirty="0"/>
          </a:p>
        </p:txBody>
      </p:sp>
    </p:spTree>
    <p:extLst>
      <p:ext uri="{BB962C8B-B14F-4D97-AF65-F5344CB8AC3E}">
        <p14:creationId xmlns:p14="http://schemas.microsoft.com/office/powerpoint/2010/main" val="417011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Acceleration</a:t>
            </a:r>
            <a:endParaRPr lang="en-US" dirty="0"/>
          </a:p>
        </p:txBody>
      </p:sp>
      <p:sp>
        <p:nvSpPr>
          <p:cNvPr id="3" name="Content Placeholder 2"/>
          <p:cNvSpPr>
            <a:spLocks noGrp="1"/>
          </p:cNvSpPr>
          <p:nvPr>
            <p:ph idx="1"/>
          </p:nvPr>
        </p:nvSpPr>
        <p:spPr/>
        <p:txBody>
          <a:bodyPr>
            <a:normAutofit/>
          </a:bodyPr>
          <a:lstStyle/>
          <a:p>
            <a:r>
              <a:rPr lang="en-US" sz="3600" dirty="0" smtClean="0"/>
              <a:t>According to Newton’s second law of motion, acceleration depends on the object’s mass and on the net force acting on the object.  </a:t>
            </a:r>
          </a:p>
          <a:p>
            <a:r>
              <a:rPr lang="en-US" sz="3600" dirty="0" smtClean="0"/>
              <a:t>This can be written as an equation.</a:t>
            </a:r>
          </a:p>
          <a:p>
            <a:pPr marL="45720" indent="0">
              <a:buNone/>
            </a:pPr>
            <a:r>
              <a:rPr lang="en-US" sz="3200" dirty="0" smtClean="0"/>
              <a:t>Acceleration = Net force  </a:t>
            </a:r>
            <a:r>
              <a:rPr lang="en-US" sz="3200" dirty="0" smtClean="0">
                <a:solidFill>
                  <a:schemeClr val="accent3">
                    <a:lumMod val="75000"/>
                  </a:schemeClr>
                </a:solidFill>
              </a:rPr>
              <a:t>OR</a:t>
            </a:r>
            <a:r>
              <a:rPr lang="en-US" sz="3200" dirty="0" smtClean="0"/>
              <a:t> Force = mass x acceleration</a:t>
            </a:r>
          </a:p>
          <a:p>
            <a:pPr marL="45720" indent="0">
              <a:buNone/>
            </a:pPr>
            <a:r>
              <a:rPr lang="en-US" sz="3200" dirty="0"/>
              <a:t>		</a:t>
            </a:r>
            <a:r>
              <a:rPr lang="en-US" sz="3200" dirty="0" smtClean="0"/>
              <a:t>	  Mass</a:t>
            </a:r>
            <a:endParaRPr lang="en-US" sz="3200" dirty="0"/>
          </a:p>
        </p:txBody>
      </p:sp>
      <p:cxnSp>
        <p:nvCxnSpPr>
          <p:cNvPr id="5" name="Straight Connector 4"/>
          <p:cNvCxnSpPr/>
          <p:nvPr/>
        </p:nvCxnSpPr>
        <p:spPr>
          <a:xfrm>
            <a:off x="3775936" y="4916244"/>
            <a:ext cx="162440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854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Acceleration</a:t>
            </a:r>
            <a:endParaRPr lang="en-US" dirty="0"/>
          </a:p>
        </p:txBody>
      </p:sp>
      <p:sp>
        <p:nvSpPr>
          <p:cNvPr id="3" name="Content Placeholder 2"/>
          <p:cNvSpPr>
            <a:spLocks noGrp="1"/>
          </p:cNvSpPr>
          <p:nvPr>
            <p:ph idx="1"/>
          </p:nvPr>
        </p:nvSpPr>
        <p:spPr/>
        <p:txBody>
          <a:bodyPr>
            <a:normAutofit/>
          </a:bodyPr>
          <a:lstStyle/>
          <a:p>
            <a:r>
              <a:rPr lang="en-US" sz="3600" dirty="0" smtClean="0"/>
              <a:t>What unit of measure is used for acceleration?</a:t>
            </a:r>
          </a:p>
          <a:p>
            <a:pPr marL="45720" indent="0">
              <a:buNone/>
            </a:pPr>
            <a:r>
              <a:rPr lang="en-US" sz="3600" dirty="0" smtClean="0"/>
              <a:t>           Meters/second/second or m/s</a:t>
            </a:r>
            <a:r>
              <a:rPr lang="en-US" sz="3600" baseline="30000" dirty="0" smtClean="0"/>
              <a:t>2</a:t>
            </a:r>
          </a:p>
          <a:p>
            <a:r>
              <a:rPr lang="en-US" sz="3600" dirty="0" smtClean="0"/>
              <a:t>For mass, we will be using the SI unit of kilograms (kg).</a:t>
            </a:r>
          </a:p>
          <a:p>
            <a:pPr marL="45720" indent="0">
              <a:buNone/>
            </a:pPr>
            <a:endParaRPr lang="en-US" sz="3600" dirty="0"/>
          </a:p>
        </p:txBody>
      </p:sp>
    </p:spTree>
    <p:extLst>
      <p:ext uri="{BB962C8B-B14F-4D97-AF65-F5344CB8AC3E}">
        <p14:creationId xmlns:p14="http://schemas.microsoft.com/office/powerpoint/2010/main" val="281353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Acceleration</a:t>
            </a:r>
            <a:endParaRPr lang="en-US" dirty="0"/>
          </a:p>
        </p:txBody>
      </p:sp>
      <p:sp>
        <p:nvSpPr>
          <p:cNvPr id="3" name="Content Placeholder 2"/>
          <p:cNvSpPr>
            <a:spLocks noGrp="1"/>
          </p:cNvSpPr>
          <p:nvPr>
            <p:ph idx="1"/>
          </p:nvPr>
        </p:nvSpPr>
        <p:spPr/>
        <p:txBody>
          <a:bodyPr>
            <a:normAutofit/>
          </a:bodyPr>
          <a:lstStyle/>
          <a:p>
            <a:r>
              <a:rPr lang="en-US" sz="3600" dirty="0" smtClean="0"/>
              <a:t>This means that force is measured in kilograms times meters per second per second.  </a:t>
            </a:r>
          </a:p>
          <a:p>
            <a:r>
              <a:rPr lang="en-US" sz="3600" dirty="0" smtClean="0"/>
              <a:t>Instead of having to write all of that out, we use </a:t>
            </a:r>
            <a:r>
              <a:rPr lang="en-US" sz="3600" dirty="0" err="1" smtClean="0"/>
              <a:t>newtons</a:t>
            </a:r>
            <a:r>
              <a:rPr lang="en-US" sz="3600" dirty="0" smtClean="0"/>
              <a:t> for the SI unit for force.</a:t>
            </a:r>
          </a:p>
          <a:p>
            <a:r>
              <a:rPr lang="en-US" sz="3600" dirty="0" smtClean="0"/>
              <a:t>You can think of 1 newton as the force required to give a 1 kg mass an acceleration of 1 m/s</a:t>
            </a:r>
            <a:r>
              <a:rPr lang="en-US" sz="3600" baseline="30000" dirty="0" smtClean="0"/>
              <a:t>2</a:t>
            </a:r>
            <a:endParaRPr lang="en-US" sz="3600" baseline="30000" dirty="0"/>
          </a:p>
        </p:txBody>
      </p:sp>
    </p:spTree>
    <p:extLst>
      <p:ext uri="{BB962C8B-B14F-4D97-AF65-F5344CB8AC3E}">
        <p14:creationId xmlns:p14="http://schemas.microsoft.com/office/powerpoint/2010/main" val="1386291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Force</a:t>
            </a:r>
            <a:endParaRPr lang="en-US" dirty="0"/>
          </a:p>
        </p:txBody>
      </p:sp>
      <p:sp>
        <p:nvSpPr>
          <p:cNvPr id="3" name="Content Placeholder 2"/>
          <p:cNvSpPr>
            <a:spLocks noGrp="1"/>
          </p:cNvSpPr>
          <p:nvPr>
            <p:ph idx="1"/>
          </p:nvPr>
        </p:nvSpPr>
        <p:spPr/>
        <p:txBody>
          <a:bodyPr>
            <a:normAutofit/>
          </a:bodyPr>
          <a:lstStyle/>
          <a:p>
            <a:r>
              <a:rPr lang="en-US" sz="3600" dirty="0" smtClean="0"/>
              <a:t>A speedboat pulls a 55 kg water skier.  The force causes the skier to accelerate at 2.0 m/s2. Calculate the net force that causes this acceleration.</a:t>
            </a:r>
          </a:p>
          <a:p>
            <a:pPr marL="45720" indent="0">
              <a:buNone/>
            </a:pPr>
            <a:endParaRPr lang="en-US" sz="3600" dirty="0"/>
          </a:p>
        </p:txBody>
      </p:sp>
    </p:spTree>
    <p:extLst>
      <p:ext uri="{BB962C8B-B14F-4D97-AF65-F5344CB8AC3E}">
        <p14:creationId xmlns:p14="http://schemas.microsoft.com/office/powerpoint/2010/main" val="219294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Force and Mass</a:t>
            </a:r>
            <a:endParaRPr lang="en-US" dirty="0"/>
          </a:p>
        </p:txBody>
      </p:sp>
      <p:sp>
        <p:nvSpPr>
          <p:cNvPr id="3" name="Content Placeholder 2"/>
          <p:cNvSpPr>
            <a:spLocks noGrp="1"/>
          </p:cNvSpPr>
          <p:nvPr>
            <p:ph idx="1"/>
          </p:nvPr>
        </p:nvSpPr>
        <p:spPr/>
        <p:txBody>
          <a:bodyPr>
            <a:normAutofit/>
          </a:bodyPr>
          <a:lstStyle/>
          <a:p>
            <a:r>
              <a:rPr lang="en-US" sz="3600" dirty="0" smtClean="0"/>
              <a:t>How can you increase the acceleration of the wagon? Look again at the equation.</a:t>
            </a:r>
          </a:p>
          <a:p>
            <a:r>
              <a:rPr lang="en-US" sz="3600" dirty="0" smtClean="0"/>
              <a:t>Acceleration = Force</a:t>
            </a:r>
          </a:p>
          <a:p>
            <a:pPr marL="45720" indent="0">
              <a:buNone/>
            </a:pPr>
            <a:r>
              <a:rPr lang="en-US" sz="3600" dirty="0"/>
              <a:t>	</a:t>
            </a:r>
            <a:r>
              <a:rPr lang="en-US" sz="3600" dirty="0" smtClean="0"/>
              <a:t>		   Mass</a:t>
            </a:r>
          </a:p>
        </p:txBody>
      </p:sp>
      <p:cxnSp>
        <p:nvCxnSpPr>
          <p:cNvPr id="5" name="Straight Connector 4"/>
          <p:cNvCxnSpPr/>
          <p:nvPr/>
        </p:nvCxnSpPr>
        <p:spPr>
          <a:xfrm>
            <a:off x="4090087" y="3855308"/>
            <a:ext cx="14210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199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Force and Mass</a:t>
            </a:r>
            <a:endParaRPr lang="en-US" dirty="0"/>
          </a:p>
        </p:txBody>
      </p:sp>
      <p:sp>
        <p:nvSpPr>
          <p:cNvPr id="3" name="Content Placeholder 2"/>
          <p:cNvSpPr>
            <a:spLocks noGrp="1"/>
          </p:cNvSpPr>
          <p:nvPr>
            <p:ph idx="1"/>
          </p:nvPr>
        </p:nvSpPr>
        <p:spPr/>
        <p:txBody>
          <a:bodyPr>
            <a:normAutofit/>
          </a:bodyPr>
          <a:lstStyle/>
          <a:p>
            <a:r>
              <a:rPr lang="en-US" sz="3600" dirty="0"/>
              <a:t>One way to increase acceleration is by changing the force.  If the mass is constant, acceleration and force change in the same way.  </a:t>
            </a:r>
          </a:p>
          <a:p>
            <a:r>
              <a:rPr lang="en-US" sz="3600" dirty="0" smtClean="0"/>
              <a:t>So to increase the acceleration of the wagon, you can increase the force used to pull it.  </a:t>
            </a:r>
            <a:endParaRPr lang="en-US" sz="3600" dirty="0"/>
          </a:p>
        </p:txBody>
      </p:sp>
    </p:spTree>
    <p:extLst>
      <p:ext uri="{BB962C8B-B14F-4D97-AF65-F5344CB8AC3E}">
        <p14:creationId xmlns:p14="http://schemas.microsoft.com/office/powerpoint/2010/main" val="402068569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24</TotalTime>
  <Words>398</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Corbel</vt:lpstr>
      <vt:lpstr>Basis</vt:lpstr>
      <vt:lpstr>Newton’s 2nd Law</vt:lpstr>
      <vt:lpstr>The Second Law of Motion</vt:lpstr>
      <vt:lpstr>The Second Law of Motion</vt:lpstr>
      <vt:lpstr>Determining Acceleration</vt:lpstr>
      <vt:lpstr>Determining Acceleration</vt:lpstr>
      <vt:lpstr>Determining Acceleration</vt:lpstr>
      <vt:lpstr>Calculating Force</vt:lpstr>
      <vt:lpstr>Changes in Force and Mass</vt:lpstr>
      <vt:lpstr>Changes in Force and Mass</vt:lpstr>
      <vt:lpstr>Changes in Force and Mass</vt:lpstr>
    </vt:vector>
  </TitlesOfParts>
  <Company>Washoe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2nd Law</dc:title>
  <dc:creator>Nicolai, Amy</dc:creator>
  <cp:lastModifiedBy>Nicolai, Amy</cp:lastModifiedBy>
  <cp:revision>4</cp:revision>
  <dcterms:created xsi:type="dcterms:W3CDTF">2016-03-09T17:48:42Z</dcterms:created>
  <dcterms:modified xsi:type="dcterms:W3CDTF">2016-03-11T23:03:06Z</dcterms:modified>
</cp:coreProperties>
</file>