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Newton’s 1</a:t>
            </a:r>
            <a:r>
              <a:rPr lang="en-US" baseline="30000" dirty="0" smtClean="0"/>
              <a:t>st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Law of Inertia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60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8006713" cy="5560497"/>
          </a:xfrm>
        </p:spPr>
        <p:txBody>
          <a:bodyPr wrap="square">
            <a:spAutoFit/>
          </a:bodyPr>
          <a:lstStyle/>
          <a:p>
            <a:r>
              <a:rPr lang="en-US" sz="2800" dirty="0" smtClean="0"/>
              <a:t>How and why objects move as they do has fascinated scientists for thousands of years.  </a:t>
            </a:r>
          </a:p>
          <a:p>
            <a:r>
              <a:rPr lang="en-US" sz="2800" dirty="0" smtClean="0"/>
              <a:t>In the early 1600s, the Italian astronomer Galileo Galilei suggested that, once an object is in motion, no force is needed to keep it moving.</a:t>
            </a:r>
          </a:p>
          <a:p>
            <a:r>
              <a:rPr lang="en-US" sz="2800" dirty="0" smtClean="0"/>
              <a:t>Force is needed only to change the motion of an object.</a:t>
            </a:r>
          </a:p>
          <a:p>
            <a:r>
              <a:rPr lang="en-US" sz="2800" dirty="0" smtClean="0"/>
              <a:t>Galileo’s ideas paved the way for Isaac Newton. Newton proposed the three basic laws of motion in the late 1600s.</a:t>
            </a:r>
          </a:p>
          <a:p>
            <a:endParaRPr lang="en-US" sz="2800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713" y="1058257"/>
            <a:ext cx="2395998" cy="27009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8219">
            <a:off x="9146759" y="3643357"/>
            <a:ext cx="2605109" cy="11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381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Law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067" y="1775177"/>
            <a:ext cx="5029866" cy="40386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200" dirty="0" smtClean="0"/>
              <a:t>Newton’s first law of motion states that an object at rest will remain at rest, and an object moving at a constant velocity will continue moving at a constant velocity, unless it is acted upon by an unbalanced force.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866" y="1775177"/>
            <a:ext cx="5295013" cy="327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036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Law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649" y="1809044"/>
            <a:ext cx="9872871" cy="40386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800" dirty="0" smtClean="0"/>
              <a:t>If an object is not moving, it will not move until a force acts on it.  </a:t>
            </a:r>
          </a:p>
          <a:p>
            <a:pPr marL="45720" indent="0">
              <a:buNone/>
            </a:pPr>
            <a:r>
              <a:rPr lang="en-US" sz="2800" dirty="0" smtClean="0"/>
              <a:t>	Give an example to the person sitting next to you.</a:t>
            </a:r>
          </a:p>
          <a:p>
            <a:pPr marL="45720" indent="0">
              <a:buNone/>
            </a:pPr>
            <a:r>
              <a:rPr lang="en-US" sz="2800" dirty="0" smtClean="0"/>
              <a:t>If an object is already moving, it will continue to move at a constant velocity until a force acts to change either its speed or direction.</a:t>
            </a:r>
          </a:p>
          <a:p>
            <a:pPr marL="4572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Give an example to someone else sitting near you.  </a:t>
            </a:r>
          </a:p>
          <a:p>
            <a:pPr marL="45720" indent="0">
              <a:buNone/>
            </a:pPr>
            <a:r>
              <a:rPr lang="en-US" sz="2800" dirty="0" smtClean="0"/>
              <a:t>On Earth, gravity and friction are unbalanced forces that often change an object’s motion so it is difficult to observe an object continuing to move at a constant velocity.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116" y="2068093"/>
            <a:ext cx="1169402" cy="142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96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Inertia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51000"/>
            <a:ext cx="9872871" cy="4038600"/>
          </a:xfrm>
        </p:spPr>
        <p:txBody>
          <a:bodyPr/>
          <a:lstStyle/>
          <a:p>
            <a:r>
              <a:rPr lang="en-US" sz="2800" dirty="0" smtClean="0"/>
              <a:t>Whether an object is moving or not, it resists any change to its motion.  </a:t>
            </a:r>
          </a:p>
          <a:p>
            <a:r>
              <a:rPr lang="en-US" sz="2800" dirty="0" smtClean="0"/>
              <a:t>This resistance to a change in motion is called inertia.</a:t>
            </a:r>
          </a:p>
          <a:p>
            <a:r>
              <a:rPr lang="en-US" sz="2800" dirty="0" smtClean="0"/>
              <a:t>Inertia is the tendency of an object to resist a change in motion.</a:t>
            </a:r>
          </a:p>
          <a:p>
            <a:r>
              <a:rPr lang="en-US" sz="2800" dirty="0" smtClean="0"/>
              <a:t>Newton’s first law is also called the law of inertia.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311" y="4273933"/>
            <a:ext cx="4477709" cy="200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8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Inertia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0534" y="1287780"/>
            <a:ext cx="5439160" cy="40386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dirty="0" smtClean="0"/>
              <a:t>Inertia explains many common events, such as why you move forward in your seat when a car stops suddenly.  </a:t>
            </a:r>
          </a:p>
          <a:p>
            <a:pPr marL="45720" indent="0">
              <a:buNone/>
            </a:pPr>
            <a:r>
              <a:rPr lang="en-US" sz="3200" dirty="0" smtClean="0"/>
              <a:t>When the car stops, inertia keeps you moving forward.</a:t>
            </a:r>
          </a:p>
          <a:p>
            <a:pPr marL="45720" indent="0">
              <a:buNone/>
            </a:pPr>
            <a:r>
              <a:rPr lang="en-US" sz="3200" dirty="0" smtClean="0"/>
              <a:t>A force, such as the pull of a seat belt, is required to change your motion.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32" y="1934633"/>
            <a:ext cx="5159108" cy="340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04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Inertia Depends on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Some objects have more inertia than others.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200" dirty="0" smtClean="0"/>
              <a:t>The greater the mass of an object is, the greater its inertia, and the greater the force required to change its motion.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237" y="1461836"/>
            <a:ext cx="3925232" cy="24022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502834"/>
            <a:ext cx="3667478" cy="223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14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52</TotalTime>
  <Words>297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Corbel</vt:lpstr>
      <vt:lpstr>Basis</vt:lpstr>
      <vt:lpstr>Newton’s 1st Law</vt:lpstr>
      <vt:lpstr>Overview</vt:lpstr>
      <vt:lpstr>1st Law of Motion</vt:lpstr>
      <vt:lpstr>1st Law of Motion</vt:lpstr>
      <vt:lpstr>Inertia</vt:lpstr>
      <vt:lpstr>Inertia</vt:lpstr>
      <vt:lpstr>Inertia Depends on Mass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1st Law</dc:title>
  <dc:creator>amynicolai@yahoo.com</dc:creator>
  <cp:lastModifiedBy>amynicolai@yahoo.com</cp:lastModifiedBy>
  <cp:revision>7</cp:revision>
  <dcterms:created xsi:type="dcterms:W3CDTF">2016-02-27T18:10:26Z</dcterms:created>
  <dcterms:modified xsi:type="dcterms:W3CDTF">2016-02-27T19:02:58Z</dcterms:modified>
</cp:coreProperties>
</file>