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9" r:id="rId3"/>
    <p:sldId id="260" r:id="rId4"/>
    <p:sldId id="261" r:id="rId5"/>
    <p:sldId id="263" r:id="rId6"/>
    <p:sldId id="262" r:id="rId7"/>
    <p:sldId id="266" r:id="rId8"/>
    <p:sldId id="267" r:id="rId9"/>
    <p:sldId id="268" r:id="rId10"/>
    <p:sldId id="269" r:id="rId11"/>
    <p:sldId id="27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09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48B3D74-8360-45F8-A48B-A63021879045}" type="datetimeFigureOut">
              <a:rPr lang="en-US" smtClean="0"/>
              <a:t>3/12/2014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D17C1E-35B2-4040-90C3-796529BB0808}"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8B3D74-8360-45F8-A48B-A63021879045}" type="datetimeFigureOut">
              <a:rPr lang="en-US" smtClean="0"/>
              <a:t>3/12/2014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D17C1E-35B2-4040-90C3-796529BB080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8B3D74-8360-45F8-A48B-A63021879045}" type="datetimeFigureOut">
              <a:rPr lang="en-US" smtClean="0"/>
              <a:t>3/12/2014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D17C1E-35B2-4040-90C3-796529BB080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8B3D74-8360-45F8-A48B-A63021879045}" type="datetimeFigureOut">
              <a:rPr lang="en-US" smtClean="0"/>
              <a:t>3/12/2014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D17C1E-35B2-4040-90C3-796529BB080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8B3D74-8360-45F8-A48B-A63021879045}" type="datetimeFigureOut">
              <a:rPr lang="en-US" smtClean="0"/>
              <a:t>3/12/2014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D17C1E-35B2-4040-90C3-796529BB0808}"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48B3D74-8360-45F8-A48B-A63021879045}" type="datetimeFigureOut">
              <a:rPr lang="en-US" smtClean="0"/>
              <a:t>3/12/2014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D17C1E-35B2-4040-90C3-796529BB080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48B3D74-8360-45F8-A48B-A63021879045}" type="datetimeFigureOut">
              <a:rPr lang="en-US" smtClean="0"/>
              <a:t>3/12/2014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D17C1E-35B2-4040-90C3-796529BB0808}"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8B3D74-8360-45F8-A48B-A63021879045}" type="datetimeFigureOut">
              <a:rPr lang="en-US" smtClean="0"/>
              <a:t>3/12/2014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D17C1E-35B2-4040-90C3-796529BB080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8B3D74-8360-45F8-A48B-A63021879045}" type="datetimeFigureOut">
              <a:rPr lang="en-US" smtClean="0"/>
              <a:t>3/12/2014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D17C1E-35B2-4040-90C3-796529BB080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8B3D74-8360-45F8-A48B-A63021879045}" type="datetimeFigureOut">
              <a:rPr lang="en-US" smtClean="0"/>
              <a:t>3/12/2014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D17C1E-35B2-4040-90C3-796529BB0808}"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8B3D74-8360-45F8-A48B-A63021879045}" type="datetimeFigureOut">
              <a:rPr lang="en-US" smtClean="0"/>
              <a:t>3/12/2014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D17C1E-35B2-4040-90C3-796529BB080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848B3D74-8360-45F8-A48B-A63021879045}" type="datetimeFigureOut">
              <a:rPr lang="en-US" smtClean="0"/>
              <a:t>3/12/2014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A1D17C1E-35B2-4040-90C3-796529BB080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Gravity</a:t>
            </a:r>
            <a:endParaRPr lang="en-US" dirty="0"/>
          </a:p>
        </p:txBody>
      </p:sp>
      <p:sp>
        <p:nvSpPr>
          <p:cNvPr id="3" name="Subtitle 2"/>
          <p:cNvSpPr>
            <a:spLocks noGrp="1"/>
          </p:cNvSpPr>
          <p:nvPr>
            <p:ph type="subTitle" idx="1"/>
          </p:nvPr>
        </p:nvSpPr>
        <p:spPr/>
        <p:txBody>
          <a:bodyPr/>
          <a:lstStyle/>
          <a:p>
            <a:r>
              <a:rPr lang="en-US" dirty="0" smtClean="0"/>
              <a:t>What’s Got You Down?</a:t>
            </a:r>
            <a:endParaRPr lang="en-US" dirty="0"/>
          </a:p>
        </p:txBody>
      </p:sp>
    </p:spTree>
    <p:extLst>
      <p:ext uri="{BB962C8B-B14F-4D97-AF65-F5344CB8AC3E}">
        <p14:creationId xmlns:p14="http://schemas.microsoft.com/office/powerpoint/2010/main" val="18051397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 Gravitation</a:t>
            </a:r>
            <a:endParaRPr lang="en-US" dirty="0"/>
          </a:p>
        </p:txBody>
      </p:sp>
      <p:sp>
        <p:nvSpPr>
          <p:cNvPr id="3" name="Content Placeholder 2"/>
          <p:cNvSpPr>
            <a:spLocks noGrp="1"/>
          </p:cNvSpPr>
          <p:nvPr>
            <p:ph idx="1"/>
          </p:nvPr>
        </p:nvSpPr>
        <p:spPr/>
        <p:txBody>
          <a:bodyPr>
            <a:normAutofit/>
          </a:bodyPr>
          <a:lstStyle/>
          <a:p>
            <a:r>
              <a:rPr lang="en-US" sz="3200" dirty="0" smtClean="0"/>
              <a:t>Two factors affect the gravitational attraction between objects: </a:t>
            </a:r>
          </a:p>
          <a:p>
            <a:pPr lvl="1"/>
            <a:r>
              <a:rPr lang="en-US" sz="3200" dirty="0" smtClean="0"/>
              <a:t>Mass</a:t>
            </a:r>
          </a:p>
          <a:p>
            <a:pPr lvl="1"/>
            <a:r>
              <a:rPr lang="en-US" sz="3200" dirty="0" smtClean="0"/>
              <a:t>Distance</a:t>
            </a:r>
            <a:endParaRPr lang="en-US" sz="3200" dirty="0"/>
          </a:p>
        </p:txBody>
      </p:sp>
    </p:spTree>
    <p:extLst>
      <p:ext uri="{BB962C8B-B14F-4D97-AF65-F5344CB8AC3E}">
        <p14:creationId xmlns:p14="http://schemas.microsoft.com/office/powerpoint/2010/main" val="34239011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 Gravitation</a:t>
            </a:r>
            <a:endParaRPr lang="en-US" dirty="0"/>
          </a:p>
        </p:txBody>
      </p:sp>
      <p:sp>
        <p:nvSpPr>
          <p:cNvPr id="3" name="Content Placeholder 2"/>
          <p:cNvSpPr>
            <a:spLocks noGrp="1"/>
          </p:cNvSpPr>
          <p:nvPr>
            <p:ph idx="1"/>
          </p:nvPr>
        </p:nvSpPr>
        <p:spPr/>
        <p:txBody>
          <a:bodyPr>
            <a:normAutofit/>
          </a:bodyPr>
          <a:lstStyle/>
          <a:p>
            <a:r>
              <a:rPr lang="en-US" sz="2800" dirty="0" smtClean="0"/>
              <a:t>The more mass an object has, the greater its gravitational force.</a:t>
            </a:r>
          </a:p>
          <a:p>
            <a:r>
              <a:rPr lang="en-US" sz="2800" dirty="0" smtClean="0"/>
              <a:t>The farther apart two objects are, the lesser the gravitational force between them.</a:t>
            </a:r>
          </a:p>
          <a:p>
            <a:endParaRPr lang="en-US" sz="2800"/>
          </a:p>
          <a:p>
            <a:endParaRPr lang="en-US" sz="2800" dirty="0"/>
          </a:p>
        </p:txBody>
      </p:sp>
    </p:spTree>
    <p:extLst>
      <p:ext uri="{BB962C8B-B14F-4D97-AF65-F5344CB8AC3E}">
        <p14:creationId xmlns:p14="http://schemas.microsoft.com/office/powerpoint/2010/main" val="9800518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a:t>
            </a:r>
            <a:r>
              <a:rPr lang="en-US" dirty="0" smtClean="0"/>
              <a:t>ifference between mass and weight	</a:t>
            </a:r>
            <a:endParaRPr lang="en-US" dirty="0"/>
          </a:p>
        </p:txBody>
      </p:sp>
      <p:sp>
        <p:nvSpPr>
          <p:cNvPr id="3" name="Content Placeholder 2"/>
          <p:cNvSpPr>
            <a:spLocks noGrp="1"/>
          </p:cNvSpPr>
          <p:nvPr>
            <p:ph idx="1"/>
          </p:nvPr>
        </p:nvSpPr>
        <p:spPr/>
        <p:txBody>
          <a:bodyPr>
            <a:normAutofit/>
          </a:bodyPr>
          <a:lstStyle/>
          <a:p>
            <a:r>
              <a:rPr lang="en-US" sz="2800" dirty="0" smtClean="0"/>
              <a:t>You know this already.  Turn to a partner nearby and explain the difference between the two.</a:t>
            </a:r>
          </a:p>
          <a:p>
            <a:endParaRPr lang="en-US" sz="2800" dirty="0"/>
          </a:p>
          <a:p>
            <a:r>
              <a:rPr lang="en-US" sz="2800" dirty="0" smtClean="0"/>
              <a:t>Mass – the measure of the amount of matter in an object</a:t>
            </a:r>
          </a:p>
          <a:p>
            <a:r>
              <a:rPr lang="en-US" sz="2800" dirty="0" smtClean="0"/>
              <a:t>Weight – the force of gravity on a person or object at the surface of a planet</a:t>
            </a:r>
            <a:endParaRPr lang="en-US" sz="2800" dirty="0"/>
          </a:p>
        </p:txBody>
      </p:sp>
    </p:spTree>
    <p:extLst>
      <p:ext uri="{BB962C8B-B14F-4D97-AF65-F5344CB8AC3E}">
        <p14:creationId xmlns:p14="http://schemas.microsoft.com/office/powerpoint/2010/main" val="491382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Gravity – motion of falling objects</a:t>
            </a:r>
            <a:endParaRPr lang="en-US" dirty="0"/>
          </a:p>
        </p:txBody>
      </p:sp>
      <p:sp>
        <p:nvSpPr>
          <p:cNvPr id="3" name="Content Placeholder 2"/>
          <p:cNvSpPr>
            <a:spLocks noGrp="1"/>
          </p:cNvSpPr>
          <p:nvPr>
            <p:ph idx="1"/>
          </p:nvPr>
        </p:nvSpPr>
        <p:spPr/>
        <p:txBody>
          <a:bodyPr/>
          <a:lstStyle/>
          <a:p>
            <a:r>
              <a:rPr lang="en-US" sz="2800" dirty="0" smtClean="0"/>
              <a:t>Gravity is a force that pulls objects toward each other</a:t>
            </a:r>
          </a:p>
          <a:p>
            <a:r>
              <a:rPr lang="en-US" sz="2800" dirty="0" smtClean="0"/>
              <a:t>We know that the Earth pulls you toward its center.  </a:t>
            </a:r>
          </a:p>
          <a:p>
            <a:r>
              <a:rPr lang="en-US" sz="2800" dirty="0" smtClean="0"/>
              <a:t>Do you pull the Earth toward you?</a:t>
            </a:r>
          </a:p>
          <a:p>
            <a:r>
              <a:rPr lang="en-US" sz="2800" dirty="0" smtClean="0"/>
              <a:t>Yes – but you are so little compared to the Earth that this pull is not noticeable.</a:t>
            </a:r>
          </a:p>
          <a:p>
            <a:pPr marL="0" indent="0">
              <a:buNone/>
            </a:pPr>
            <a:endParaRPr lang="en-US" dirty="0"/>
          </a:p>
        </p:txBody>
      </p:sp>
    </p:spTree>
    <p:extLst>
      <p:ext uri="{BB962C8B-B14F-4D97-AF65-F5344CB8AC3E}">
        <p14:creationId xmlns:p14="http://schemas.microsoft.com/office/powerpoint/2010/main" val="2917770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 calcmode="lin" valueType="num">
                                      <p:cBhvr additive="base">
                                        <p:cTn id="1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Gravity – motion of falling objects</a:t>
            </a:r>
            <a:endParaRPr lang="en-US" dirty="0"/>
          </a:p>
        </p:txBody>
      </p:sp>
      <p:sp>
        <p:nvSpPr>
          <p:cNvPr id="3" name="Content Placeholder 2"/>
          <p:cNvSpPr>
            <a:spLocks noGrp="1"/>
          </p:cNvSpPr>
          <p:nvPr>
            <p:ph idx="1"/>
          </p:nvPr>
        </p:nvSpPr>
        <p:spPr/>
        <p:txBody>
          <a:bodyPr>
            <a:normAutofit/>
          </a:bodyPr>
          <a:lstStyle/>
          <a:p>
            <a:r>
              <a:rPr lang="en-US" sz="2800" dirty="0" smtClean="0"/>
              <a:t>When the only force acting on an object is gravity, the object is said to be in free fall.</a:t>
            </a:r>
            <a:endParaRPr lang="en-US" sz="2800" dirty="0"/>
          </a:p>
          <a:p>
            <a:r>
              <a:rPr lang="en-US" sz="2800" dirty="0" smtClean="0"/>
              <a:t>An object in free fall is accelerating.  Do you know why?</a:t>
            </a:r>
          </a:p>
          <a:p>
            <a:r>
              <a:rPr lang="en-US" sz="2800" dirty="0" smtClean="0"/>
              <a:t>In free fall, the force of gravity is an unbalanced force, which causes an object to accelerate.  The object is continually pulled toward the Earth as it falls, therefore it will accelerate.</a:t>
            </a:r>
          </a:p>
        </p:txBody>
      </p:sp>
    </p:spTree>
    <p:extLst>
      <p:ext uri="{BB962C8B-B14F-4D97-AF65-F5344CB8AC3E}">
        <p14:creationId xmlns:p14="http://schemas.microsoft.com/office/powerpoint/2010/main" val="124345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barn(inVertical)">
                                      <p:cBhvr>
                                        <p:cTn id="1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Gravity – motion of falling objects</a:t>
            </a:r>
            <a:endParaRPr lang="en-US" dirty="0"/>
          </a:p>
        </p:txBody>
      </p:sp>
      <p:sp>
        <p:nvSpPr>
          <p:cNvPr id="3" name="Content Placeholder 2"/>
          <p:cNvSpPr>
            <a:spLocks noGrp="1"/>
          </p:cNvSpPr>
          <p:nvPr>
            <p:ph idx="1"/>
          </p:nvPr>
        </p:nvSpPr>
        <p:spPr/>
        <p:txBody>
          <a:bodyPr/>
          <a:lstStyle/>
          <a:p>
            <a:r>
              <a:rPr lang="en-US" dirty="0" smtClean="0"/>
              <a:t>We are going to do a couple of activities with falling objects.  Make sure you make very careful observations while doing the activities!</a:t>
            </a:r>
            <a:endParaRPr lang="en-US" dirty="0"/>
          </a:p>
        </p:txBody>
      </p:sp>
    </p:spTree>
    <p:extLst>
      <p:ext uri="{BB962C8B-B14F-4D97-AF65-F5344CB8AC3E}">
        <p14:creationId xmlns:p14="http://schemas.microsoft.com/office/powerpoint/2010/main" val="8266093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Gravity – motion of falling objects</a:t>
            </a:r>
            <a:endParaRPr lang="en-US" dirty="0"/>
          </a:p>
        </p:txBody>
      </p:sp>
      <p:sp>
        <p:nvSpPr>
          <p:cNvPr id="3" name="Content Placeholder 2"/>
          <p:cNvSpPr>
            <a:spLocks noGrp="1"/>
          </p:cNvSpPr>
          <p:nvPr>
            <p:ph idx="1"/>
          </p:nvPr>
        </p:nvSpPr>
        <p:spPr/>
        <p:txBody>
          <a:bodyPr/>
          <a:lstStyle/>
          <a:p>
            <a:r>
              <a:rPr lang="en-US" sz="2800" dirty="0" smtClean="0"/>
              <a:t>Use your book as a reference to look up and write down the following answers:</a:t>
            </a:r>
          </a:p>
          <a:p>
            <a:pPr lvl="1"/>
            <a:r>
              <a:rPr lang="en-US" sz="2400" dirty="0" smtClean="0"/>
              <a:t>How much do objects accelerate as they fall?</a:t>
            </a:r>
          </a:p>
          <a:p>
            <a:pPr lvl="1"/>
            <a:r>
              <a:rPr lang="en-US" sz="2400" dirty="0" smtClean="0"/>
              <a:t>Do all objects accelerate at this rate?</a:t>
            </a:r>
          </a:p>
          <a:p>
            <a:pPr lvl="1"/>
            <a:r>
              <a:rPr lang="en-US" sz="2400" dirty="0" smtClean="0"/>
              <a:t>What causes some objects to accelerate more slowly toward the Earth than others?</a:t>
            </a:r>
          </a:p>
          <a:p>
            <a:pPr lvl="1"/>
            <a:r>
              <a:rPr lang="en-US" sz="2400" dirty="0" smtClean="0"/>
              <a:t>What is a projectile? </a:t>
            </a:r>
          </a:p>
          <a:p>
            <a:pPr lvl="1"/>
            <a:r>
              <a:rPr lang="en-US" sz="2400" dirty="0" smtClean="0"/>
              <a:t>How does the horizontal movement of a projectile affect its acceleration toward the Earth?</a:t>
            </a:r>
          </a:p>
          <a:p>
            <a:pPr lvl="1"/>
            <a:endParaRPr lang="en-US" dirty="0"/>
          </a:p>
          <a:p>
            <a:pPr lvl="1"/>
            <a:endParaRPr lang="en-US" dirty="0" smtClean="0"/>
          </a:p>
          <a:p>
            <a:pPr marL="274320" lvl="1" indent="0">
              <a:buNone/>
            </a:pPr>
            <a:endParaRPr lang="en-US" dirty="0" smtClean="0"/>
          </a:p>
          <a:p>
            <a:endParaRPr lang="en-US" dirty="0"/>
          </a:p>
          <a:p>
            <a:endParaRPr lang="en-US" dirty="0"/>
          </a:p>
        </p:txBody>
      </p:sp>
    </p:spTree>
    <p:extLst>
      <p:ext uri="{BB962C8B-B14F-4D97-AF65-F5344CB8AC3E}">
        <p14:creationId xmlns:p14="http://schemas.microsoft.com/office/powerpoint/2010/main" val="13207085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 Gravitation</a:t>
            </a:r>
            <a:endParaRPr lang="en-US" dirty="0"/>
          </a:p>
        </p:txBody>
      </p:sp>
      <p:sp>
        <p:nvSpPr>
          <p:cNvPr id="3" name="Content Placeholder 2"/>
          <p:cNvSpPr>
            <a:spLocks noGrp="1"/>
          </p:cNvSpPr>
          <p:nvPr>
            <p:ph idx="1"/>
          </p:nvPr>
        </p:nvSpPr>
        <p:spPr/>
        <p:txBody>
          <a:bodyPr>
            <a:normAutofit/>
          </a:bodyPr>
          <a:lstStyle/>
          <a:p>
            <a:r>
              <a:rPr lang="en-US" sz="2800" dirty="0" smtClean="0"/>
              <a:t>Hold your pen or pencil up over your head</a:t>
            </a:r>
          </a:p>
          <a:p>
            <a:r>
              <a:rPr lang="en-US" sz="2800" dirty="0" smtClean="0"/>
              <a:t>Now let go of your pencil.</a:t>
            </a:r>
          </a:p>
          <a:p>
            <a:r>
              <a:rPr lang="en-US" sz="2800" dirty="0" smtClean="0"/>
              <a:t>What happened?</a:t>
            </a:r>
          </a:p>
          <a:p>
            <a:r>
              <a:rPr lang="en-US" sz="2800" dirty="0" smtClean="0"/>
              <a:t>Why?</a:t>
            </a:r>
          </a:p>
          <a:p>
            <a:endParaRPr lang="en-US" sz="2800" dirty="0"/>
          </a:p>
          <a:p>
            <a:r>
              <a:rPr lang="en-US" sz="2800" dirty="0" smtClean="0"/>
              <a:t>Sir Isaac Newton pondered this very same question.</a:t>
            </a:r>
            <a:endParaRPr lang="en-US" sz="2800" dirty="0"/>
          </a:p>
        </p:txBody>
      </p:sp>
      <p:pic>
        <p:nvPicPr>
          <p:cNvPr id="1026" name="Picture 2" descr="C:\Users\anicolai\AppData\Local\Microsoft\Windows\Temporary Internet Files\Content.IE5\TRW41I4V\MC90015671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96751" y="4648200"/>
            <a:ext cx="1186891" cy="18425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057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1000"/>
                                        <p:tgtEl>
                                          <p:spTgt spid="3">
                                            <p:txEl>
                                              <p:pRg st="3" end="3"/>
                                            </p:txEl>
                                          </p:spTgt>
                                        </p:tgtEl>
                                      </p:cBhvr>
                                    </p:animEffect>
                                    <p:anim calcmode="lin" valueType="num">
                                      <p:cBhvr>
                                        <p:cTn id="1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barn(inVertical)">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 Gravitation</a:t>
            </a:r>
            <a:endParaRPr lang="en-US" dirty="0"/>
          </a:p>
        </p:txBody>
      </p:sp>
      <p:sp>
        <p:nvSpPr>
          <p:cNvPr id="3" name="Content Placeholder 2"/>
          <p:cNvSpPr>
            <a:spLocks noGrp="1"/>
          </p:cNvSpPr>
          <p:nvPr>
            <p:ph idx="1"/>
          </p:nvPr>
        </p:nvSpPr>
        <p:spPr/>
        <p:txBody>
          <a:bodyPr/>
          <a:lstStyle/>
          <a:p>
            <a:pPr marL="0" indent="0">
              <a:buNone/>
            </a:pPr>
            <a:r>
              <a:rPr lang="en-US" dirty="0" smtClean="0"/>
              <a:t>Here is what Sir Isaac Newton concluded:</a:t>
            </a:r>
          </a:p>
          <a:p>
            <a:endParaRPr lang="en-US" dirty="0"/>
          </a:p>
          <a:p>
            <a:r>
              <a:rPr lang="en-US" dirty="0" smtClean="0"/>
              <a:t> A force acts to pull objects straight down toward the center of Earth.</a:t>
            </a:r>
          </a:p>
          <a:p>
            <a:endParaRPr lang="en-US" dirty="0"/>
          </a:p>
          <a:p>
            <a:pPr marL="0" indent="0">
              <a:buNone/>
            </a:pPr>
            <a:r>
              <a:rPr lang="en-US" dirty="0" smtClean="0"/>
              <a:t>He then went on to generalize this and said:</a:t>
            </a:r>
          </a:p>
          <a:p>
            <a:r>
              <a:rPr lang="en-US" dirty="0" smtClean="0"/>
              <a:t>Gravity is a force that pulls objects toward each other.</a:t>
            </a:r>
          </a:p>
        </p:txBody>
      </p:sp>
      <p:pic>
        <p:nvPicPr>
          <p:cNvPr id="2050" name="Picture 2" descr="C:\Users\anicolai\AppData\Local\Microsoft\Windows\Temporary Internet Files\Content.IE5\TRW41I4V\MC90043959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6271" y="152400"/>
            <a:ext cx="2665199" cy="3250096"/>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anicolai\AppData\Local\Microsoft\Windows\Temporary Internet Files\Content.IE5\BHKE58FU\MC90008318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1600" y="4724400"/>
            <a:ext cx="1818742" cy="1801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63726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 Gravitation</a:t>
            </a:r>
            <a:endParaRPr lang="en-US" dirty="0"/>
          </a:p>
        </p:txBody>
      </p:sp>
      <p:sp>
        <p:nvSpPr>
          <p:cNvPr id="3" name="Content Placeholder 2"/>
          <p:cNvSpPr>
            <a:spLocks noGrp="1"/>
          </p:cNvSpPr>
          <p:nvPr>
            <p:ph idx="1"/>
          </p:nvPr>
        </p:nvSpPr>
        <p:spPr/>
        <p:txBody>
          <a:bodyPr/>
          <a:lstStyle/>
          <a:p>
            <a:r>
              <a:rPr lang="en-US" dirty="0" smtClean="0"/>
              <a:t>The law of universal gravitation states that the force of gravity acts between all objects in the universe.</a:t>
            </a:r>
          </a:p>
          <a:p>
            <a:endParaRPr lang="en-US" dirty="0"/>
          </a:p>
          <a:p>
            <a:r>
              <a:rPr lang="en-US" dirty="0" smtClean="0"/>
              <a:t>This means that any two objects in the universe attract each other, without exception.  </a:t>
            </a:r>
          </a:p>
          <a:p>
            <a:r>
              <a:rPr lang="en-US" dirty="0" smtClean="0"/>
              <a:t>All of the objects around you are attracted to you.  However, you do not notice the attraction because these forces are small compared to the force of Earth’s attraction.  </a:t>
            </a:r>
          </a:p>
          <a:p>
            <a:pPr marL="0" indent="0">
              <a:buNone/>
            </a:pPr>
            <a:endParaRPr lang="en-US" dirty="0"/>
          </a:p>
        </p:txBody>
      </p:sp>
    </p:spTree>
    <p:extLst>
      <p:ext uri="{BB962C8B-B14F-4D97-AF65-F5344CB8AC3E}">
        <p14:creationId xmlns:p14="http://schemas.microsoft.com/office/powerpoint/2010/main" val="2933524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fade">
                                      <p:cBhvr>
                                        <p:cTn id="1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98</TotalTime>
  <Words>482</Words>
  <Application>Microsoft Office PowerPoint</Application>
  <PresentationFormat>On-screen Show (4:3)</PresentationFormat>
  <Paragraphs>54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Clarity</vt:lpstr>
      <vt:lpstr>Gravity</vt:lpstr>
      <vt:lpstr>Difference between mass and weight </vt:lpstr>
      <vt:lpstr>Gravity – motion of falling objects</vt:lpstr>
      <vt:lpstr>Gravity – motion of falling objects</vt:lpstr>
      <vt:lpstr>Gravity – motion of falling objects</vt:lpstr>
      <vt:lpstr>Gravity – motion of falling objects</vt:lpstr>
      <vt:lpstr>Universal Gravitation</vt:lpstr>
      <vt:lpstr>Universal Gravitation</vt:lpstr>
      <vt:lpstr>Universal Gravitation</vt:lpstr>
      <vt:lpstr>Universal Gravitation</vt:lpstr>
      <vt:lpstr>Universal Gravitation</vt:lpstr>
    </vt:vector>
  </TitlesOfParts>
  <Company>WCSD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Gravity</dc:title>
  <dc:creator>Nicolai, Amy</dc:creator>
  <cp:lastModifiedBy>Nicolai, Amy</cp:lastModifiedBy>
  <cp:revision>8</cp:revision>
  <dcterms:created xsi:type="dcterms:W3CDTF">2012-03-22T23:06:01Z</dcterms:created>
  <dcterms:modified xsi:type="dcterms:W3CDTF">2014-03-12T18:39:12Z</dcterms:modified>
</cp:coreProperties>
</file>