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6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4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0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1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19BB24A-903A-4BBC-B813-D22F5D45BCB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8E52F0-EC0B-4864-B671-81C6095C6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4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Combining Forces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and Unbalanced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53" y="2482695"/>
            <a:ext cx="4911309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Unbalanced forces acting on an object result in a net force and cause a change in the object‘s motion.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10470" r="16910" b="10831"/>
          <a:stretch/>
        </p:blipFill>
        <p:spPr>
          <a:xfrm rot="5400000">
            <a:off x="4430985" y="3012813"/>
            <a:ext cx="4139162" cy="3078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3748" r="7479" b="6928"/>
          <a:stretch/>
        </p:blipFill>
        <p:spPr>
          <a:xfrm rot="5400000">
            <a:off x="7969448" y="2730338"/>
            <a:ext cx="4139163" cy="36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and Unbalanced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05" y="2519092"/>
            <a:ext cx="6413464" cy="41224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Equal forces acting on one object in opposite directions are called balanced forces.</a:t>
            </a:r>
          </a:p>
          <a:p>
            <a:r>
              <a:rPr lang="en-US" sz="3200" dirty="0" smtClean="0"/>
              <a:t>Balanced forces acting on an object do not change the object’s motion.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1798" r="10407" b="12566"/>
          <a:stretch/>
        </p:blipFill>
        <p:spPr>
          <a:xfrm rot="5400000">
            <a:off x="7246815" y="2857014"/>
            <a:ext cx="4235923" cy="33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A force is a push or a pull.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Exert a (gentle) force on an object near you.  </a:t>
            </a:r>
          </a:p>
          <a:p>
            <a:pPr marL="0" indent="0">
              <a:buNone/>
            </a:pPr>
            <a:r>
              <a:rPr lang="en-US" sz="3600" dirty="0" smtClean="0"/>
              <a:t>If you are sitting quietly at your desk without moving, are you exerting any forces?  Is anything exerting a force on you?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94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709944" cy="40983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Like velocity and acceleration, a force is described by its magnitude and by the direction in which it acts. 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What was the </a:t>
            </a:r>
          </a:p>
          <a:p>
            <a:pPr marL="0" indent="0">
              <a:buNone/>
            </a:pPr>
            <a:r>
              <a:rPr lang="en-US" sz="2800" dirty="0"/>
              <a:t>n</a:t>
            </a:r>
            <a:r>
              <a:rPr lang="en-US" sz="2800" dirty="0" smtClean="0"/>
              <a:t>ame we gave </a:t>
            </a: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o these arrows?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											</a:t>
            </a:r>
          </a:p>
          <a:p>
            <a:pPr marL="0" indent="0">
              <a:buNone/>
            </a:pPr>
            <a:r>
              <a:rPr lang="en-US" sz="3200" dirty="0" smtClean="0"/>
              <a:t>			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2" y="3570340"/>
            <a:ext cx="4938479" cy="216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89" y="3847171"/>
            <a:ext cx="1771076" cy="23083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48845" y="4191025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Vectors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2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strength of a force is measured in the SI unit called the newton (N).</a:t>
            </a:r>
          </a:p>
          <a:p>
            <a:r>
              <a:rPr lang="en-US" sz="3200" dirty="0" smtClean="0"/>
              <a:t>Named after Sir Isaac Newton </a:t>
            </a:r>
          </a:p>
          <a:p>
            <a:r>
              <a:rPr lang="en-US" sz="3200" dirty="0" smtClean="0"/>
              <a:t>You exert about one newton of force when you lift a small lemon.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87" y="3375024"/>
            <a:ext cx="2621686" cy="24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312431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Often, more than a single force acts on an object at one time.</a:t>
            </a:r>
          </a:p>
          <a:p>
            <a:r>
              <a:rPr lang="en-US" sz="3200" dirty="0" smtClean="0"/>
              <a:t>The combination of all forces acting on an object is called the </a:t>
            </a:r>
            <a:r>
              <a:rPr lang="en-US" sz="3200" dirty="0" smtClean="0">
                <a:solidFill>
                  <a:srgbClr val="0070C0"/>
                </a:solidFill>
              </a:rPr>
              <a:t>net force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net force determines whether an object moves and also in which direction it moves.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85" y="2603500"/>
            <a:ext cx="24479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502324" cy="3416300"/>
          </a:xfrm>
        </p:spPr>
        <p:txBody>
          <a:bodyPr/>
          <a:lstStyle/>
          <a:p>
            <a:r>
              <a:rPr lang="en-US" sz="3200" dirty="0" smtClean="0"/>
              <a:t>When forces act in the same direction, the net force can be found by adding the strengths of the individual forces.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6865" r="64148" b="5212"/>
          <a:stretch/>
        </p:blipFill>
        <p:spPr>
          <a:xfrm rot="5400000">
            <a:off x="7999717" y="1394878"/>
            <a:ext cx="2347643" cy="50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25" y="2235510"/>
            <a:ext cx="6833036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forces act in opposite directions, they also combine to produce a net force.  This time they combine by subtraction.  </a:t>
            </a:r>
          </a:p>
          <a:p>
            <a:r>
              <a:rPr lang="en-US" sz="2800" dirty="0" smtClean="0"/>
              <a:t>Adding a force in one direction to a force in the opposite direction is the same as adding a positive number to a negative number.</a:t>
            </a:r>
          </a:p>
          <a:p>
            <a:r>
              <a:rPr lang="en-US" sz="2800" dirty="0" smtClean="0"/>
              <a:t>The net force always acts in the direction of the greater force.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6" t="6351" r="29430" b="4977"/>
          <a:stretch/>
        </p:blipFill>
        <p:spPr>
          <a:xfrm rot="5400000">
            <a:off x="8279782" y="1912438"/>
            <a:ext cx="2074128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 the opposing forces are of equal strength, there is no net force</a:t>
            </a:r>
          </a:p>
          <a:p>
            <a:r>
              <a:rPr lang="en-US" sz="3200" dirty="0" smtClean="0"/>
              <a:t>There is no change in the object‘s motion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0" t="13504" r="-650" b="5195"/>
          <a:stretch/>
        </p:blipFill>
        <p:spPr>
          <a:xfrm rot="5400000">
            <a:off x="4559928" y="3008046"/>
            <a:ext cx="1951463" cy="48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and Unbalanced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Whenever there is a net force acting on an object, the forces are unbalanced.</a:t>
            </a:r>
          </a:p>
          <a:p>
            <a:r>
              <a:rPr lang="en-US" sz="3200" dirty="0" smtClean="0"/>
              <a:t>Unbalanced forces can cause an object to start moving, stop moving, or change direction.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06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95</TotalTime>
  <Words>384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Combining Forces</vt:lpstr>
      <vt:lpstr>What is a Force?</vt:lpstr>
      <vt:lpstr>What is a Force?</vt:lpstr>
      <vt:lpstr>What is a force?</vt:lpstr>
      <vt:lpstr>Combining Forces</vt:lpstr>
      <vt:lpstr>Combining Forces</vt:lpstr>
      <vt:lpstr>Combining Forces</vt:lpstr>
      <vt:lpstr>Combining Forces</vt:lpstr>
      <vt:lpstr>Balanced and Unbalanced Forces</vt:lpstr>
      <vt:lpstr>Balanced and Unbalanced Forces</vt:lpstr>
      <vt:lpstr>Balanced and Unbalanced Forces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Forces</dc:title>
  <dc:creator>amynicolai@yahoo.com</dc:creator>
  <cp:lastModifiedBy>amynicolai@yahoo.com</cp:lastModifiedBy>
  <cp:revision>10</cp:revision>
  <dcterms:created xsi:type="dcterms:W3CDTF">2016-02-10T20:03:32Z</dcterms:created>
  <dcterms:modified xsi:type="dcterms:W3CDTF">2016-02-10T21:39:08Z</dcterms:modified>
</cp:coreProperties>
</file>