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E95F-F92F-46E5-8AAF-901D140D6AA4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AE7D-F5F7-4F74-ABC3-47EADCCAF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3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E95F-F92F-46E5-8AAF-901D140D6AA4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AE7D-F5F7-4F74-ABC3-47EADCCAF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9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E95F-F92F-46E5-8AAF-901D140D6AA4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AE7D-F5F7-4F74-ABC3-47EADCCAF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3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E95F-F92F-46E5-8AAF-901D140D6AA4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AE7D-F5F7-4F74-ABC3-47EADCCAF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E95F-F92F-46E5-8AAF-901D140D6AA4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AE7D-F5F7-4F74-ABC3-47EADCCAF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5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E95F-F92F-46E5-8AAF-901D140D6AA4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AE7D-F5F7-4F74-ABC3-47EADCCAF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7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E95F-F92F-46E5-8AAF-901D140D6AA4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AE7D-F5F7-4F74-ABC3-47EADCCAF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5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E95F-F92F-46E5-8AAF-901D140D6AA4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AE7D-F5F7-4F74-ABC3-47EADCCAF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0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E95F-F92F-46E5-8AAF-901D140D6AA4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AE7D-F5F7-4F74-ABC3-47EADCCAF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5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E95F-F92F-46E5-8AAF-901D140D6AA4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AE7D-F5F7-4F74-ABC3-47EADCCAF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E95F-F92F-46E5-8AAF-901D140D6AA4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5AE7D-F5F7-4F74-ABC3-47EADCCAF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8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FE95F-F92F-46E5-8AAF-901D140D6AA4}" type="datetimeFigureOut">
              <a:rPr lang="en-US" smtClean="0"/>
              <a:t>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5AE7D-F5F7-4F74-ABC3-47EADCCAF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3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Inquiry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Prove that an object accelerates using </a:t>
            </a:r>
            <a:r>
              <a:rPr lang="en-US" dirty="0" smtClean="0"/>
              <a:t>a stop watch, meter stick</a:t>
            </a:r>
            <a:r>
              <a:rPr lang="en-US" dirty="0" smtClean="0"/>
              <a:t>, </a:t>
            </a:r>
            <a:r>
              <a:rPr lang="en-US" dirty="0" smtClean="0"/>
              <a:t>and </a:t>
            </a:r>
            <a:r>
              <a:rPr lang="en-US" dirty="0"/>
              <a:t>P</a:t>
            </a:r>
            <a:r>
              <a:rPr lang="en-US" dirty="0" smtClean="0"/>
              <a:t>asco </a:t>
            </a:r>
            <a:r>
              <a:rPr lang="en-US" dirty="0" smtClean="0"/>
              <a:t>car</a:t>
            </a:r>
            <a:r>
              <a:rPr lang="en-US" dirty="0" smtClean="0"/>
              <a:t>.  If you need any other equipment, please ask.</a:t>
            </a:r>
            <a:endParaRPr lang="en-US" dirty="0" smtClean="0"/>
          </a:p>
          <a:p>
            <a:r>
              <a:rPr lang="en-US" dirty="0" smtClean="0"/>
              <a:t>Use the definition of acceleration to guide </a:t>
            </a:r>
            <a:r>
              <a:rPr lang="en-US" dirty="0" smtClean="0"/>
              <a:t>you.</a:t>
            </a:r>
            <a:endParaRPr lang="en-US" dirty="0" smtClean="0"/>
          </a:p>
          <a:p>
            <a:r>
              <a:rPr lang="en-US" dirty="0" smtClean="0"/>
              <a:t>I will come around and answer your questions</a:t>
            </a:r>
          </a:p>
          <a:p>
            <a:r>
              <a:rPr lang="en-US" dirty="0" smtClean="0"/>
              <a:t>Fill in your I.N. </a:t>
            </a:r>
            <a:r>
              <a:rPr lang="en-US" dirty="0" smtClean="0"/>
              <a:t>with your claim, evidence, </a:t>
            </a:r>
            <a:r>
              <a:rPr lang="en-US" smtClean="0"/>
              <a:t>and reasoning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9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your </a:t>
            </a:r>
            <a:r>
              <a:rPr lang="en-US" dirty="0" smtClean="0"/>
              <a:t>I.N.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Title this as Acceleration Inquiry Lab</a:t>
            </a:r>
          </a:p>
          <a:p>
            <a:pPr marL="514350" indent="-514350">
              <a:buAutoNum type="arabicPeriod"/>
            </a:pPr>
            <a:r>
              <a:rPr lang="en-US" dirty="0" smtClean="0"/>
              <a:t>Enter this title and page number into your Table of Contents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Your IN entry will have 3 parts:    Claim, Evidence, Reasoning</a:t>
            </a:r>
          </a:p>
          <a:p>
            <a:pPr marL="514350" indent="-514350">
              <a:buAutoNum type="arabicPeriod"/>
            </a:pPr>
            <a:r>
              <a:rPr lang="en-US" dirty="0" smtClean="0"/>
              <a:t>Everyone’s claim is the same: Our Pasco car is accelerating.</a:t>
            </a:r>
          </a:p>
          <a:p>
            <a:pPr marL="514350" indent="-514350">
              <a:buAutoNum type="arabicPeriod"/>
            </a:pPr>
            <a:r>
              <a:rPr lang="en-US" dirty="0" smtClean="0"/>
              <a:t>Organize your data in some way that makes it easy to read.  You may want to create a table.  This is your evidence.</a:t>
            </a:r>
          </a:p>
          <a:p>
            <a:pPr marL="514350" indent="-514350">
              <a:buAutoNum type="arabicPeriod"/>
            </a:pPr>
            <a:r>
              <a:rPr lang="en-US" dirty="0" smtClean="0"/>
              <a:t>Write out how your data shows that acceleration is happening.  This is your reasoning.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546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3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Galileo’s Original Ramp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5400305" cy="462626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167" y="2590800"/>
            <a:ext cx="3407833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2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4367</TotalTime>
  <Words>151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Acceleration Inquiry Lab</vt:lpstr>
      <vt:lpstr>In your I.N.</vt:lpstr>
      <vt:lpstr>Galileo’s Original Ramp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Acceleration Inquiry lab</dc:title>
  <dc:creator>Blake Winnick</dc:creator>
  <cp:lastModifiedBy>amynicolai@yahoo.com</cp:lastModifiedBy>
  <cp:revision>8</cp:revision>
  <dcterms:created xsi:type="dcterms:W3CDTF">2015-11-15T22:36:40Z</dcterms:created>
  <dcterms:modified xsi:type="dcterms:W3CDTF">2016-01-17T21:57:03Z</dcterms:modified>
</cp:coreProperties>
</file>